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igs" ContentType="application/vnd.openxmlformats-package.digital-signature-origin"/>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handoutMasters/handoutMaster1.xml" ContentType="application/vnd.openxmlformats-officedocument.presentationml.handoutMaster+xml"/>
  <Override PartName="/ppt/authors.xml" ContentType="application/vnd.ms-powerpoint.authors+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_xmlsignatures/sig2.xml" ContentType="application/vnd.openxmlformats-package.digital-signature-xmlsignatur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72" r:id="rId2"/>
    <p:sldId id="259" r:id="rId3"/>
    <p:sldId id="261" r:id="rId4"/>
    <p:sldId id="262" r:id="rId5"/>
    <p:sldId id="284" r:id="rId6"/>
    <p:sldId id="283" r:id="rId7"/>
    <p:sldId id="28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8" autoAdjust="0"/>
    <p:restoredTop sz="94793" autoAdjust="0"/>
  </p:normalViewPr>
  <p:slideViewPr>
    <p:cSldViewPr snapToGrid="0">
      <p:cViewPr varScale="1">
        <p:scale>
          <a:sx n="86" d="100"/>
          <a:sy n="86" d="100"/>
        </p:scale>
        <p:origin x="312"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1/4/2023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Silk Road</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By Nick Middleton</a:t>
            </a:r>
          </a:p>
        </p:txBody>
      </p:sp>
    </p:spTree>
    <p:extLst>
      <p:ext uri="{BB962C8B-B14F-4D97-AF65-F5344CB8AC3E}">
        <p14:creationId xmlns:p14="http://schemas.microsoft.com/office/powerpoint/2010/main" val="417536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173314"/>
            <a:ext cx="4572000" cy="4070729"/>
          </a:xfrm>
        </p:spPr>
        <p:txBody>
          <a:bodyPr>
            <a:normAutofit fontScale="92500"/>
          </a:bodyPr>
          <a:lstStyle/>
          <a:p>
            <a:pPr marL="285750" indent="-285750">
              <a:buFont typeface="Arial" panose="020B0604020202020204" pitchFamily="34" charset="0"/>
              <a:buChar char="•"/>
            </a:pPr>
            <a:r>
              <a:rPr lang="en-US" dirty="0"/>
              <a:t>The author wanted to go to Mount Kailash to complete the kora. He hired Tsetan to drive him up to Mount Kailash. As a farewell gift, Lhamo gave him a long-sleeved sheepskin coat. He took Daniel as his companion till Darchen.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they started the journey, Tsetan took a short cut to the south-west which was a direct route to Mount Kailash. They had to cross high mountain passes to reach their destination.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Tsetan assured him that it would be no problem if there would be no snow. They crossed through few gazelles, a herd of wild asses and shepherds tending the flocks.</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a:t>
            </a:fld>
            <a:endParaRPr lang="en-US" dirty="0"/>
          </a:p>
        </p:txBody>
      </p:sp>
      <p:pic>
        <p:nvPicPr>
          <p:cNvPr id="12" name="Picture 11">
            <a:extLst>
              <a:ext uri="{FF2B5EF4-FFF2-40B4-BE49-F238E27FC236}">
                <a16:creationId xmlns:a16="http://schemas.microsoft.com/office/drawing/2014/main" id="{D47212D5-DF04-33C7-FE8D-26BB90E9DECA}"/>
              </a:ext>
            </a:extLst>
          </p:cNvPr>
          <p:cNvPicPr>
            <a:picLocks noChangeAspect="1"/>
          </p:cNvPicPr>
          <p:nvPr/>
        </p:nvPicPr>
        <p:blipFill>
          <a:blip r:embed="rId2"/>
          <a:stretch>
            <a:fillRect/>
          </a:stretch>
        </p:blipFill>
        <p:spPr>
          <a:xfrm>
            <a:off x="6861684" y="1173314"/>
            <a:ext cx="5153532" cy="3644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5077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3</a:t>
            </a:fld>
            <a:endParaRPr lang="en-US" dirty="0"/>
          </a:p>
        </p:txBody>
      </p:sp>
      <p:sp>
        <p:nvSpPr>
          <p:cNvPr id="11" name="Text Placeholder 26">
            <a:extLst>
              <a:ext uri="{FF2B5EF4-FFF2-40B4-BE49-F238E27FC236}">
                <a16:creationId xmlns:a16="http://schemas.microsoft.com/office/drawing/2014/main" id="{7B0CD66D-150C-AD29-BF4E-F0199BC5D92F}"/>
              </a:ext>
            </a:extLst>
          </p:cNvPr>
          <p:cNvSpPr txBox="1">
            <a:spLocks/>
          </p:cNvSpPr>
          <p:nvPr/>
        </p:nvSpPr>
        <p:spPr>
          <a:xfrm>
            <a:off x="576070" y="1173314"/>
            <a:ext cx="8139561" cy="40707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0"/>
              </a:spcBef>
            </a:pPr>
            <a:r>
              <a:rPr lang="en-US" sz="1700" dirty="0"/>
              <a:t>When they reached the hill, they passed dark tents which were home for nomads. He saw a Tibetan mastiff standing outside the tent as a guard. These mastiffs ran after his car as he reached near the tents. These dogs had large jaws.</a:t>
            </a:r>
          </a:p>
          <a:p>
            <a:pPr marL="285750" indent="-285750">
              <a:lnSpc>
                <a:spcPct val="100000"/>
              </a:lnSpc>
              <a:spcBef>
                <a:spcPts val="0"/>
              </a:spcBef>
            </a:pPr>
            <a:endParaRPr lang="en-US" sz="1700" dirty="0"/>
          </a:p>
          <a:p>
            <a:pPr marL="285750" indent="-285750">
              <a:lnSpc>
                <a:spcPct val="100000"/>
              </a:lnSpc>
              <a:spcBef>
                <a:spcPts val="0"/>
              </a:spcBef>
            </a:pPr>
            <a:r>
              <a:rPr lang="en-US" sz="1700" dirty="0"/>
              <a:t>As soon as they entered the valley, they witnessed snow capped mountains with rivers flowing which were blocked with ice. When they were riding through the hill, the turns became sharper and roads became bumpier. </a:t>
            </a:r>
          </a:p>
          <a:p>
            <a:pPr marL="285750" indent="-285750">
              <a:lnSpc>
                <a:spcPct val="100000"/>
              </a:lnSpc>
              <a:spcBef>
                <a:spcPts val="0"/>
              </a:spcBef>
            </a:pPr>
            <a:endParaRPr lang="en-US" sz="1700" dirty="0"/>
          </a:p>
          <a:p>
            <a:pPr marL="285750" indent="-285750">
              <a:lnSpc>
                <a:spcPct val="100000"/>
              </a:lnSpc>
              <a:spcBef>
                <a:spcPts val="0"/>
              </a:spcBef>
            </a:pPr>
            <a:r>
              <a:rPr lang="en-US" sz="1700" dirty="0"/>
              <a:t>Tsetan was driving in third gear. The author could feel the pressure in his ears. He held his nose, snorted to clear the congestion. He checked his wristwatch, they were at 5210 meters above sea level.</a:t>
            </a:r>
          </a:p>
          <a:p>
            <a:pPr marL="285750" indent="-285750">
              <a:lnSpc>
                <a:spcPct val="100000"/>
              </a:lnSpc>
              <a:spcBef>
                <a:spcPts val="0"/>
              </a:spcBef>
            </a:pPr>
            <a:endParaRPr lang="en-US" sz="1700" dirty="0"/>
          </a:p>
          <a:p>
            <a:pPr marL="285750" indent="-285750">
              <a:lnSpc>
                <a:spcPct val="100000"/>
              </a:lnSpc>
              <a:spcBef>
                <a:spcPts val="0"/>
              </a:spcBef>
            </a:pPr>
            <a:r>
              <a:rPr lang="en-US" sz="1700" dirty="0"/>
              <a:t>They reached their first hurdle which was a road filled with snow. Tsetan threw dirt on the snow and drove carefully on that road. They resumed their journey. The author felt his head was hurting. </a:t>
            </a:r>
          </a:p>
        </p:txBody>
      </p:sp>
    </p:spTree>
    <p:extLst>
      <p:ext uri="{BB962C8B-B14F-4D97-AF65-F5344CB8AC3E}">
        <p14:creationId xmlns:p14="http://schemas.microsoft.com/office/powerpoint/2010/main" val="1699088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4</a:t>
            </a:fld>
            <a:endParaRPr lang="en-US" dirty="0"/>
          </a:p>
        </p:txBody>
      </p:sp>
      <p:sp>
        <p:nvSpPr>
          <p:cNvPr id="11" name="Text Placeholder 26">
            <a:extLst>
              <a:ext uri="{FF2B5EF4-FFF2-40B4-BE49-F238E27FC236}">
                <a16:creationId xmlns:a16="http://schemas.microsoft.com/office/drawing/2014/main" id="{769468BA-51EE-4BFF-7F20-368F6BAE34FF}"/>
              </a:ext>
            </a:extLst>
          </p:cNvPr>
          <p:cNvSpPr txBox="1">
            <a:spLocks/>
          </p:cNvSpPr>
          <p:nvPr/>
        </p:nvSpPr>
        <p:spPr>
          <a:xfrm>
            <a:off x="576070" y="1173314"/>
            <a:ext cx="8139561" cy="40707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0"/>
              </a:spcBef>
            </a:pPr>
            <a:r>
              <a:rPr lang="en-US" sz="1700" dirty="0"/>
              <a:t>He took a few sips of water from his water bottle. They were still climbing up the hill. They reached at 5515 meters above sea level. They stopped again and this time the fuel tank hissed when Tsetan unscrewed the top. </a:t>
            </a:r>
          </a:p>
          <a:p>
            <a:pPr marL="285750" indent="-285750">
              <a:lnSpc>
                <a:spcPct val="100000"/>
              </a:lnSpc>
              <a:spcBef>
                <a:spcPts val="0"/>
              </a:spcBef>
            </a:pPr>
            <a:endParaRPr lang="en-US" sz="1700" dirty="0"/>
          </a:p>
          <a:p>
            <a:pPr marL="285750" indent="-285750">
              <a:lnSpc>
                <a:spcPct val="100000"/>
              </a:lnSpc>
              <a:spcBef>
                <a:spcPts val="0"/>
              </a:spcBef>
            </a:pPr>
            <a:r>
              <a:rPr lang="en-US" sz="1700" dirty="0"/>
              <a:t>As the petrol was expanding due to low atmospheric pressure, Tsetan told them not to smoke around it. Soon in the afternoon around two o clock, they stopped for lunch. The author’s headache was gone by now. </a:t>
            </a:r>
          </a:p>
          <a:p>
            <a:pPr marL="285750" indent="-285750">
              <a:lnSpc>
                <a:spcPct val="100000"/>
              </a:lnSpc>
              <a:spcBef>
                <a:spcPts val="0"/>
              </a:spcBef>
            </a:pPr>
            <a:endParaRPr lang="en-US" sz="1700" dirty="0"/>
          </a:p>
          <a:p>
            <a:pPr marL="285750" indent="-285750">
              <a:lnSpc>
                <a:spcPct val="100000"/>
              </a:lnSpc>
              <a:spcBef>
                <a:spcPts val="0"/>
              </a:spcBef>
            </a:pPr>
            <a:r>
              <a:rPr lang="en-US" sz="1700" dirty="0"/>
              <a:t>By late afternoon, they reached a small town called ‘Hor’. They reached the east-west highway again. It was the old route from Lhasa to Kashmir. Daniel got off the car and took a lift to Lhasa. Their car had a few punctures which worried Tsetan.</a:t>
            </a:r>
          </a:p>
          <a:p>
            <a:pPr marL="285750" indent="-285750">
              <a:lnSpc>
                <a:spcPct val="100000"/>
              </a:lnSpc>
              <a:spcBef>
                <a:spcPts val="0"/>
              </a:spcBef>
            </a:pPr>
            <a:endParaRPr lang="en-US" sz="1700" dirty="0"/>
          </a:p>
          <a:p>
            <a:pPr marL="285750" indent="-285750">
              <a:lnSpc>
                <a:spcPct val="100000"/>
              </a:lnSpc>
              <a:spcBef>
                <a:spcPts val="0"/>
              </a:spcBef>
            </a:pPr>
            <a:r>
              <a:rPr lang="en-US" sz="1700" dirty="0"/>
              <a:t>He got them fixed and the author waited at a local café of Hor while having a glass of tea. He found Hor a miserable place. After a while, Tsetan reached to him and they resumed their journey again.</a:t>
            </a:r>
          </a:p>
        </p:txBody>
      </p:sp>
    </p:spTree>
    <p:extLst>
      <p:ext uri="{BB962C8B-B14F-4D97-AF65-F5344CB8AC3E}">
        <p14:creationId xmlns:p14="http://schemas.microsoft.com/office/powerpoint/2010/main" val="2752853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11" name="Text Placeholder 26">
            <a:extLst>
              <a:ext uri="{FF2B5EF4-FFF2-40B4-BE49-F238E27FC236}">
                <a16:creationId xmlns:a16="http://schemas.microsoft.com/office/drawing/2014/main" id="{769468BA-51EE-4BFF-7F20-368F6BAE34FF}"/>
              </a:ext>
            </a:extLst>
          </p:cNvPr>
          <p:cNvSpPr txBox="1">
            <a:spLocks/>
          </p:cNvSpPr>
          <p:nvPr/>
        </p:nvSpPr>
        <p:spPr>
          <a:xfrm>
            <a:off x="576070" y="1173314"/>
            <a:ext cx="8139561" cy="407072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0"/>
              </a:spcBef>
            </a:pPr>
            <a:r>
              <a:rPr lang="en-US" sz="1700" dirty="0"/>
              <a:t>At night around 10.30 pm, they stopped at a guest house in Darchen to spend the night. The author got ill and suffered from nose-congestion due to the change in altitude and cold weather. He stayed awake all night. </a:t>
            </a:r>
          </a:p>
          <a:p>
            <a:pPr marL="285750" indent="-285750">
              <a:lnSpc>
                <a:spcPct val="100000"/>
              </a:lnSpc>
              <a:spcBef>
                <a:spcPts val="0"/>
              </a:spcBef>
            </a:pPr>
            <a:endParaRPr lang="en-US" sz="1700" dirty="0"/>
          </a:p>
          <a:p>
            <a:pPr marL="285750" indent="-285750">
              <a:lnSpc>
                <a:spcPct val="100000"/>
              </a:lnSpc>
              <a:spcBef>
                <a:spcPts val="0"/>
              </a:spcBef>
            </a:pPr>
            <a:r>
              <a:rPr lang="en-US" sz="1700" dirty="0"/>
              <a:t>Next morning, Tsetan took him to Tibetan medical college where a he consulted a Tibetan Doctor who gave him a five-day course medicines in a brown envelope. After taking a full day of medicine, the author was feeling good. </a:t>
            </a:r>
          </a:p>
          <a:p>
            <a:pPr marL="285750" indent="-285750">
              <a:lnSpc>
                <a:spcPct val="100000"/>
              </a:lnSpc>
              <a:spcBef>
                <a:spcPts val="0"/>
              </a:spcBef>
            </a:pPr>
            <a:endParaRPr lang="en-US" sz="1700" dirty="0"/>
          </a:p>
          <a:p>
            <a:pPr marL="285750" indent="-285750">
              <a:lnSpc>
                <a:spcPct val="100000"/>
              </a:lnSpc>
              <a:spcBef>
                <a:spcPts val="0"/>
              </a:spcBef>
            </a:pPr>
            <a:r>
              <a:rPr lang="en-US" sz="1700" dirty="0"/>
              <a:t>Tsetan left him thereafter assuring his health condition. The author was staying at Darchen. That place had a general store where Chinese cigarettes, soap, and other things were available.</a:t>
            </a:r>
          </a:p>
          <a:p>
            <a:pPr marL="285750" indent="-285750">
              <a:lnSpc>
                <a:spcPct val="100000"/>
              </a:lnSpc>
              <a:spcBef>
                <a:spcPts val="0"/>
              </a:spcBef>
            </a:pPr>
            <a:endParaRPr lang="en-US" sz="1700" dirty="0"/>
          </a:p>
          <a:p>
            <a:pPr marL="285750" indent="-285750">
              <a:lnSpc>
                <a:spcPct val="100000"/>
              </a:lnSpc>
              <a:spcBef>
                <a:spcPts val="0"/>
              </a:spcBef>
            </a:pPr>
            <a:r>
              <a:rPr lang="en-US" sz="1700" dirty="0"/>
              <a:t>In the afternoon, the men gathered at a shabby table to play pool every day. Women would wash their hair in the narrow stream. Darchen had one problem, it had no pilgrims. According to the local people, in the peak season of pilgrimage the place would be filled with travelers.</a:t>
            </a:r>
          </a:p>
        </p:txBody>
      </p:sp>
    </p:spTree>
    <p:extLst>
      <p:ext uri="{BB962C8B-B14F-4D97-AF65-F5344CB8AC3E}">
        <p14:creationId xmlns:p14="http://schemas.microsoft.com/office/powerpoint/2010/main" val="356440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sp>
        <p:nvSpPr>
          <p:cNvPr id="11" name="Text Placeholder 26">
            <a:extLst>
              <a:ext uri="{FF2B5EF4-FFF2-40B4-BE49-F238E27FC236}">
                <a16:creationId xmlns:a16="http://schemas.microsoft.com/office/drawing/2014/main" id="{7B0CD66D-150C-AD29-BF4E-F0199BC5D92F}"/>
              </a:ext>
            </a:extLst>
          </p:cNvPr>
          <p:cNvSpPr txBox="1">
            <a:spLocks/>
          </p:cNvSpPr>
          <p:nvPr/>
        </p:nvSpPr>
        <p:spPr>
          <a:xfrm>
            <a:off x="576070" y="1173314"/>
            <a:ext cx="8139561" cy="40707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0"/>
              </a:spcBef>
            </a:pPr>
            <a:r>
              <a:rPr lang="en-US" sz="1700" dirty="0"/>
              <a:t>He met a person in the Darchen’s only café. His name was Norbu who was a Tibetan working in Beijing at the Institute of Ethnic Literature of Chinese Academy of Social Science. He came to Darchen to complete the kora just like the author. </a:t>
            </a:r>
          </a:p>
          <a:p>
            <a:pPr marL="285750" indent="-285750">
              <a:lnSpc>
                <a:spcPct val="100000"/>
              </a:lnSpc>
              <a:spcBef>
                <a:spcPts val="0"/>
              </a:spcBef>
            </a:pPr>
            <a:endParaRPr lang="en-US" sz="1700" dirty="0"/>
          </a:p>
          <a:p>
            <a:pPr marL="285750" indent="-285750">
              <a:lnSpc>
                <a:spcPct val="100000"/>
              </a:lnSpc>
              <a:spcBef>
                <a:spcPts val="0"/>
              </a:spcBef>
            </a:pPr>
            <a:r>
              <a:rPr lang="en-US" sz="1700" dirty="0"/>
              <a:t>He was fat and found it difficult to walk. The author decided to go on the pilgrimage with him. They hired yaks to carry their luggage. Norbu finally said it is not possible for him while he collapsed across the table and laughed hilariously. His tummy was also too big.</a:t>
            </a:r>
          </a:p>
        </p:txBody>
      </p:sp>
    </p:spTree>
    <p:extLst>
      <p:ext uri="{BB962C8B-B14F-4D97-AF65-F5344CB8AC3E}">
        <p14:creationId xmlns:p14="http://schemas.microsoft.com/office/powerpoint/2010/main" val="3421636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lstStyle/>
          <a:p>
            <a:r>
              <a:rPr lang="en-US" dirty="0"/>
              <a:t>pptx by Tariq</a:t>
            </a:r>
          </a:p>
          <a:p>
            <a:r>
              <a:rPr lang="en-US" sz="2000" dirty="0"/>
              <a:t>11-D</a:t>
            </a:r>
            <a:r>
              <a:rPr lang="en-US" dirty="0"/>
              <a:t> </a:t>
            </a:r>
          </a:p>
        </p:txBody>
      </p:sp>
      <p:pic>
        <p:nvPicPr>
          <p:cNvPr id="10" name="gc_cut">
            <a:hlinkClick r:id="" action="ppaction://media"/>
            <a:extLst>
              <a:ext uri="{FF2B5EF4-FFF2-40B4-BE49-F238E27FC236}">
                <a16:creationId xmlns:a16="http://schemas.microsoft.com/office/drawing/2014/main" id="{D38F85A3-C3B0-7353-5399-E552EE972C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0509" y="5486400"/>
            <a:ext cx="609600" cy="609600"/>
          </a:xfrm>
          <a:prstGeom prst="rect">
            <a:avLst/>
          </a:prstGeom>
        </p:spPr>
      </p:pic>
      <p:pic>
        <p:nvPicPr>
          <p:cNvPr id="9" name="Picture 8">
            <a:extLst>
              <a:ext uri="{FF2B5EF4-FFF2-40B4-BE49-F238E27FC236}">
                <a16:creationId xmlns:a16="http://schemas.microsoft.com/office/drawing/2014/main" id="{3EE01908-89F9-97CE-2D29-8DF0EADE0D3F}"/>
              </a:ext>
            </a:extLst>
          </p:cNvPr>
          <p:cNvPicPr>
            <a:picLocks noChangeAspect="1"/>
          </p:cNvPicPr>
          <p:nvPr/>
        </p:nvPicPr>
        <p:blipFill>
          <a:blip r:embed="rId5"/>
          <a:stretch>
            <a:fillRect/>
          </a:stretch>
        </p:blipFill>
        <p:spPr>
          <a:xfrm flipH="1">
            <a:off x="12192000" y="3602038"/>
            <a:ext cx="619125" cy="348402"/>
          </a:xfrm>
          <a:prstGeom prst="rect">
            <a:avLst/>
          </a:prstGeom>
        </p:spPr>
      </p:pic>
    </p:spTree>
    <p:extLst>
      <p:ext uri="{BB962C8B-B14F-4D97-AF65-F5344CB8AC3E}">
        <p14:creationId xmlns:p14="http://schemas.microsoft.com/office/powerpoint/2010/main" val="2577936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0.00078 -2.96296E-6 L -0.42305 -2.96296E-6 " pathEditMode="relative" rAng="0" ptsTypes="AA">
                                      <p:cBhvr>
                                        <p:cTn id="9" dur="16000" fill="hold"/>
                                        <p:tgtEl>
                                          <p:spTgt spid="9"/>
                                        </p:tgtEl>
                                        <p:attrNameLst>
                                          <p:attrName>ppt_x</p:attrName>
                                          <p:attrName>ppt_y</p:attrName>
                                        </p:attrNameLst>
                                      </p:cBhvr>
                                      <p:rCtr x="-21120"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{B2981BE8-4E10-439D-B767-F408E0217ABF}tf11964407_win32</Template>
  <TotalTime>183</TotalTime>
  <Words>760</Words>
  <Application>Microsoft Office PowerPoint</Application>
  <PresentationFormat>Widescreen</PresentationFormat>
  <Paragraphs>39</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Courier New</vt:lpstr>
      <vt:lpstr>Gill Sans Nova</vt:lpstr>
      <vt:lpstr>Gill Sans Nova Light</vt:lpstr>
      <vt:lpstr>Sagona Book</vt:lpstr>
      <vt:lpstr>Office Theme</vt:lpstr>
      <vt:lpstr>Silk Road</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Silk road</dc:title>
  <dc:creator>TRQ XD</dc:creator>
  <cp:lastModifiedBy>TRQ XD</cp:lastModifiedBy>
  <cp:revision>9</cp:revision>
  <dcterms:created xsi:type="dcterms:W3CDTF">2023-01-04T15:41:46Z</dcterms:created>
  <dcterms:modified xsi:type="dcterms:W3CDTF">2023-01-04T18:46:25Z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